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8" r:id="rId1"/>
  </p:sldMasterIdLst>
  <p:sldIdLst>
    <p:sldId id="256" r:id="rId2"/>
    <p:sldId id="288" r:id="rId3"/>
    <p:sldId id="305" r:id="rId4"/>
    <p:sldId id="309" r:id="rId5"/>
    <p:sldId id="311" r:id="rId6"/>
    <p:sldId id="312" r:id="rId7"/>
    <p:sldId id="310" r:id="rId8"/>
    <p:sldId id="308" r:id="rId9"/>
    <p:sldId id="307" r:id="rId10"/>
    <p:sldId id="292" r:id="rId11"/>
    <p:sldId id="298" r:id="rId12"/>
    <p:sldId id="297" r:id="rId13"/>
    <p:sldId id="306" r:id="rId14"/>
    <p:sldId id="293" r:id="rId15"/>
    <p:sldId id="30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2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69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26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008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26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29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539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8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06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9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6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419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6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8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6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27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2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Jermyn Borough Council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507-449F-432B-8A9F-811E3703F7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6699"/>
                </a:solidFill>
              </a:rPr>
              <a:t>04/07/19</a:t>
            </a:r>
          </a:p>
        </p:txBody>
      </p:sp>
    </p:spTree>
    <p:extLst>
      <p:ext uri="{BB962C8B-B14F-4D97-AF65-F5344CB8AC3E}">
        <p14:creationId xmlns:p14="http://schemas.microsoft.com/office/powerpoint/2010/main" val="14647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F30CF-6428-49CF-A69B-37EE7ACBD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514475"/>
            <a:ext cx="119443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8651E4-EF68-498E-B8A7-A956F8D5E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1052512"/>
            <a:ext cx="120110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33AE48-390D-412F-8539-188A73CD8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304925"/>
            <a:ext cx="114490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D2DA78-3291-4411-A4A8-A2AD391D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390650"/>
            <a:ext cx="119062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3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7C4BB-727B-42CB-9821-717678891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314450"/>
            <a:ext cx="118395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2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95299"/>
            <a:ext cx="9448800" cy="9234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Meeting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C61F1-BB39-418B-9C47-D0308604E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9322" y="1418700"/>
            <a:ext cx="7421217" cy="3140048"/>
          </a:xfrm>
        </p:spPr>
        <p:txBody>
          <a:bodyPr>
            <a:noAutofit/>
          </a:bodyPr>
          <a:lstStyle/>
          <a:p>
            <a:pPr lvl="0" algn="l"/>
            <a:r>
              <a:rPr lang="en-US" sz="1050" dirty="0"/>
              <a:t>Call to Order</a:t>
            </a:r>
          </a:p>
          <a:p>
            <a:pPr lvl="0" algn="l"/>
            <a:r>
              <a:rPr lang="en-US" sz="1050" dirty="0"/>
              <a:t>Pledge of Allegiance</a:t>
            </a:r>
          </a:p>
          <a:p>
            <a:pPr lvl="0" algn="l"/>
            <a:r>
              <a:rPr lang="en-US" sz="1050" dirty="0"/>
              <a:t>Roll Call</a:t>
            </a:r>
          </a:p>
          <a:p>
            <a:pPr lvl="0" algn="l"/>
            <a:r>
              <a:rPr lang="en-US" sz="1050" dirty="0"/>
              <a:t>Mayor’s Proclamation </a:t>
            </a:r>
          </a:p>
          <a:p>
            <a:pPr lvl="1" algn="l"/>
            <a:r>
              <a:rPr lang="en-US" sz="1050" dirty="0">
                <a:solidFill>
                  <a:schemeClr val="tx1"/>
                </a:solidFill>
              </a:rPr>
              <a:t>Proclamation and Certificate for Longworth’s Family Restaurant 20 Years in Business</a:t>
            </a:r>
          </a:p>
          <a:p>
            <a:pPr lvl="0" algn="l"/>
            <a:r>
              <a:rPr lang="en-US" sz="1050" dirty="0"/>
              <a:t>Previous Meeting Minutes</a:t>
            </a:r>
          </a:p>
          <a:p>
            <a:pPr lvl="0" algn="l"/>
            <a:r>
              <a:rPr lang="en-US" sz="1050" dirty="0"/>
              <a:t>MS4 Public Service Announcement</a:t>
            </a:r>
          </a:p>
          <a:p>
            <a:pPr lvl="0" algn="l"/>
            <a:r>
              <a:rPr lang="en-US" sz="1050" dirty="0"/>
              <a:t>Bills Payable</a:t>
            </a:r>
          </a:p>
          <a:p>
            <a:pPr lvl="0" algn="l"/>
            <a:r>
              <a:rPr lang="en-US" sz="1050" dirty="0"/>
              <a:t>Correspondence</a:t>
            </a:r>
          </a:p>
          <a:p>
            <a:pPr lvl="0" algn="l"/>
            <a:r>
              <a:rPr lang="en-US" sz="1050" dirty="0"/>
              <a:t>Public Comment</a:t>
            </a:r>
          </a:p>
          <a:p>
            <a:pPr lvl="0" algn="l"/>
            <a:r>
              <a:rPr lang="en-US" sz="1050" dirty="0"/>
              <a:t>Junior Councilperson Program </a:t>
            </a:r>
          </a:p>
          <a:p>
            <a:pPr lvl="0" algn="l"/>
            <a:r>
              <a:rPr lang="en-US" sz="1050" dirty="0"/>
              <a:t>Contact with Senator Blake </a:t>
            </a:r>
          </a:p>
          <a:p>
            <a:pPr lvl="0" algn="l"/>
            <a:r>
              <a:rPr lang="en-US" sz="1050" dirty="0"/>
              <a:t>Police Chief Contract Follow Up </a:t>
            </a:r>
          </a:p>
          <a:p>
            <a:pPr lvl="0" algn="l"/>
            <a:r>
              <a:rPr lang="en-US" sz="1050" dirty="0"/>
              <a:t>Police Pension Plan Follow Up </a:t>
            </a:r>
          </a:p>
          <a:p>
            <a:pPr lvl="0" algn="l"/>
            <a:r>
              <a:rPr lang="en-US" sz="1050" dirty="0"/>
              <a:t>Jermyn 150 Update </a:t>
            </a:r>
          </a:p>
          <a:p>
            <a:pPr lvl="0" algn="l"/>
            <a:r>
              <a:rPr lang="en-US" sz="1050" dirty="0"/>
              <a:t>Scout Corner</a:t>
            </a:r>
          </a:p>
          <a:p>
            <a:pPr lvl="0" algn="l"/>
            <a:r>
              <a:rPr lang="en-US" sz="1050" dirty="0"/>
              <a:t>Chickens</a:t>
            </a:r>
          </a:p>
          <a:p>
            <a:pPr lvl="0" algn="l"/>
            <a:r>
              <a:rPr lang="en-US" sz="1050" dirty="0"/>
              <a:t>New Business</a:t>
            </a:r>
          </a:p>
          <a:p>
            <a:pPr lvl="0" algn="l"/>
            <a:r>
              <a:rPr lang="en-US" sz="1050" dirty="0"/>
              <a:t>Adjournment</a:t>
            </a:r>
          </a:p>
        </p:txBody>
      </p:sp>
    </p:spTree>
    <p:extLst>
      <p:ext uri="{BB962C8B-B14F-4D97-AF65-F5344CB8AC3E}">
        <p14:creationId xmlns:p14="http://schemas.microsoft.com/office/powerpoint/2010/main" val="1799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ECE0-AAD8-4638-B8B1-CC32E2F0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71" y="0"/>
            <a:ext cx="828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4C18A0-402C-4884-8DDB-7E5F7727D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8303B-97EB-4255-94BD-6DEA7D0E9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107" y="0"/>
            <a:ext cx="416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C0796-A1E8-4611-A8AE-2A5DEF56D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107" y="0"/>
            <a:ext cx="416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A2A430-4BF7-4922-950B-FABD559BA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42A2E-1ABC-4506-8159-6CF999E4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843" y="363422"/>
            <a:ext cx="5232539" cy="64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DE0A19-6BAD-4627-9776-FB8970ACA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47800"/>
            <a:ext cx="11811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0</TotalTime>
  <Words>66</Words>
  <Application>Microsoft Office PowerPoint</Application>
  <PresentationFormat>Widescreen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Algerian</vt:lpstr>
      <vt:lpstr>Arial</vt:lpstr>
      <vt:lpstr>Copperplate Gothic Bold</vt:lpstr>
      <vt:lpstr>Corbel</vt:lpstr>
      <vt:lpstr>Parallax</vt:lpstr>
      <vt:lpstr>Jermyn Borough Council Meeting</vt:lpstr>
      <vt:lpstr>Meeting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Jermyn Borough Council Meeting</dc:title>
  <dc:creator>Jermyn Borough</dc:creator>
  <cp:lastModifiedBy>Jermyn Borough</cp:lastModifiedBy>
  <cp:revision>50</cp:revision>
  <dcterms:created xsi:type="dcterms:W3CDTF">2018-10-17T18:19:30Z</dcterms:created>
  <dcterms:modified xsi:type="dcterms:W3CDTF">2019-04-04T14:42:19Z</dcterms:modified>
</cp:coreProperties>
</file>